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00"/>
    <a:srgbClr val="90B249"/>
    <a:srgbClr val="FA9E23"/>
    <a:srgbClr val="CF2018"/>
    <a:srgbClr val="3E0908"/>
    <a:srgbClr val="FF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2" d="100"/>
          <a:sy n="152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5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9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7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4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5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7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7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2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0457-CEAC-5F4E-9A09-E17BFCCBD0D3}" type="datetimeFigureOut">
              <a:rPr lang="en-US" smtClean="0"/>
              <a:t>20/05/2015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53C2C-BE62-1A4E-80D9-94650F92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7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62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Regulatory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scene3d>
              <a:camera prst="isometricLeftDown"/>
              <a:lightRig rig="threePt" dir="t"/>
            </a:scene3d>
          </a:bodyPr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ube 5"/>
          <p:cNvSpPr/>
          <p:nvPr/>
        </p:nvSpPr>
        <p:spPr>
          <a:xfrm>
            <a:off x="902390" y="2219791"/>
            <a:ext cx="1119630" cy="1949739"/>
          </a:xfrm>
          <a:prstGeom prst="cube">
            <a:avLst/>
          </a:prstGeom>
          <a:solidFill>
            <a:srgbClr val="CF2018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Cube 6"/>
          <p:cNvSpPr/>
          <p:nvPr/>
        </p:nvSpPr>
        <p:spPr>
          <a:xfrm>
            <a:off x="2105573" y="2219791"/>
            <a:ext cx="1194831" cy="1949739"/>
          </a:xfrm>
          <a:prstGeom prst="cube">
            <a:avLst>
              <a:gd name="adj" fmla="val 23176"/>
            </a:avLst>
          </a:prstGeom>
          <a:gradFill flip="none" rotWithShape="1">
            <a:gsLst>
              <a:gs pos="0">
                <a:srgbClr val="CF2018"/>
              </a:gs>
              <a:gs pos="100000">
                <a:srgbClr val="FA9E23"/>
              </a:gs>
            </a:gsLst>
            <a:lin ang="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Cube 7"/>
          <p:cNvSpPr/>
          <p:nvPr/>
        </p:nvSpPr>
        <p:spPr>
          <a:xfrm>
            <a:off x="3392314" y="2219791"/>
            <a:ext cx="2339528" cy="1949739"/>
          </a:xfrm>
          <a:prstGeom prst="cube">
            <a:avLst>
              <a:gd name="adj" fmla="val 11786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rgbClr val="00A400"/>
              </a:gs>
              <a:gs pos="32000">
                <a:schemeClr val="accent6"/>
              </a:gs>
            </a:gsLst>
            <a:lin ang="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00"/>
              </a:solidFill>
            </a:endParaRPr>
          </a:p>
        </p:txBody>
      </p:sp>
      <p:sp>
        <p:nvSpPr>
          <p:cNvPr id="9" name="Cube 8"/>
          <p:cNvSpPr/>
          <p:nvPr/>
        </p:nvSpPr>
        <p:spPr>
          <a:xfrm>
            <a:off x="5848818" y="2219791"/>
            <a:ext cx="1274640" cy="1949739"/>
          </a:xfrm>
          <a:prstGeom prst="cube">
            <a:avLst>
              <a:gd name="adj" fmla="val 22252"/>
            </a:avLst>
          </a:prstGeom>
          <a:gradFill flip="none" rotWithShape="1">
            <a:gsLst>
              <a:gs pos="0">
                <a:srgbClr val="90B249"/>
              </a:gs>
              <a:gs pos="100000">
                <a:srgbClr val="008000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/>
          <p:cNvSpPr/>
          <p:nvPr/>
        </p:nvSpPr>
        <p:spPr>
          <a:xfrm>
            <a:off x="7269246" y="2203073"/>
            <a:ext cx="1153052" cy="1966457"/>
          </a:xfrm>
          <a:prstGeom prst="cub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02390" y="3159868"/>
            <a:ext cx="8271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Criminal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67778" y="3159868"/>
            <a:ext cx="885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Careless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62078" y="3159868"/>
            <a:ext cx="1086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Confused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848818" y="3159868"/>
            <a:ext cx="1002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Compliant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69245" y="3159868"/>
            <a:ext cx="977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Champio</a:t>
            </a:r>
            <a:r>
              <a:rPr lang="en-US" sz="1400" dirty="0" smtClean="0"/>
              <a:t>n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180772" y="3159868"/>
            <a:ext cx="868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Chancer</a:t>
            </a:r>
            <a:endParaRPr lang="en-US" sz="1400" b="1" dirty="0"/>
          </a:p>
        </p:txBody>
      </p:sp>
      <p:sp>
        <p:nvSpPr>
          <p:cNvPr id="18" name="Right Arrow 17"/>
          <p:cNvSpPr/>
          <p:nvPr/>
        </p:nvSpPr>
        <p:spPr>
          <a:xfrm>
            <a:off x="2180771" y="4503761"/>
            <a:ext cx="4837809" cy="484632"/>
          </a:xfrm>
          <a:prstGeom prst="rightArrow">
            <a:avLst/>
          </a:prstGeom>
          <a:gradFill flip="none" rotWithShape="1">
            <a:gsLst>
              <a:gs pos="0">
                <a:srgbClr val="CF2018"/>
              </a:gs>
              <a:gs pos="100000">
                <a:srgbClr val="00A400"/>
              </a:gs>
              <a:gs pos="51000">
                <a:srgbClr val="FA9E23">
                  <a:alpha val="91000"/>
                </a:srgb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255973" y="4587319"/>
            <a:ext cx="79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Enforce </a:t>
            </a:r>
            <a:endParaRPr lang="en-US" sz="1400" b="1" dirty="0"/>
          </a:p>
        </p:txBody>
      </p:sp>
      <p:sp>
        <p:nvSpPr>
          <p:cNvPr id="20" name="Up Arrow 19"/>
          <p:cNvSpPr/>
          <p:nvPr/>
        </p:nvSpPr>
        <p:spPr>
          <a:xfrm>
            <a:off x="902389" y="4253088"/>
            <a:ext cx="1203183" cy="978408"/>
          </a:xfrm>
          <a:prstGeom prst="upArrow">
            <a:avLst>
              <a:gd name="adj1" fmla="val 50000"/>
              <a:gd name="adj2" fmla="val 48292"/>
            </a:avLst>
          </a:prstGeom>
          <a:solidFill>
            <a:srgbClr val="CF20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Up Arrow 20"/>
          <p:cNvSpPr/>
          <p:nvPr/>
        </p:nvSpPr>
        <p:spPr>
          <a:xfrm>
            <a:off x="7269246" y="4253088"/>
            <a:ext cx="1153052" cy="978408"/>
          </a:xfrm>
          <a:prstGeom prst="up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194830" y="4633486"/>
            <a:ext cx="601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Hit</a:t>
            </a:r>
          </a:p>
          <a:p>
            <a:pPr algn="ctr"/>
            <a:r>
              <a:rPr lang="en-US" sz="1400" b="1" dirty="0" smtClean="0"/>
              <a:t>Hard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519909" y="4608419"/>
            <a:ext cx="66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Praise</a:t>
            </a:r>
            <a:endParaRPr lang="en-US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676399" y="4574996"/>
            <a:ext cx="8856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Educate</a:t>
            </a:r>
            <a:endParaRPr lang="en-US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754253" y="4571029"/>
            <a:ext cx="718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Enable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974150" y="4562673"/>
            <a:ext cx="87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Engage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32423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7" grpId="0"/>
      <p:bldP spid="18" grpId="0" animBg="1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15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Regulatory Spectrum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Stanley</dc:creator>
  <cp:lastModifiedBy>Martin Stanley</cp:lastModifiedBy>
  <cp:revision>15</cp:revision>
  <dcterms:created xsi:type="dcterms:W3CDTF">2015-04-20T20:29:15Z</dcterms:created>
  <dcterms:modified xsi:type="dcterms:W3CDTF">2015-05-20T18:35:53Z</dcterms:modified>
</cp:coreProperties>
</file>